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</p:embeddedFont>
  </p:embeddedFontLst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3A46F-E2E2-410C-81C0-8AA13E80C4D8}" v="3" dt="2025-04-07T16:45:18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an Willian Hernández Artiaga" userId="910f44dbbc906937" providerId="LiveId" clId="{D5A3A46F-E2E2-410C-81C0-8AA13E80C4D8}"/>
    <pc:docChg chg="undo custSel modSld">
      <pc:chgData name="Bryan Willian Hernández Artiaga" userId="910f44dbbc906937" providerId="LiveId" clId="{D5A3A46F-E2E2-410C-81C0-8AA13E80C4D8}" dt="2025-04-07T16:58:24.911" v="23" actId="255"/>
      <pc:docMkLst>
        <pc:docMk/>
      </pc:docMkLst>
      <pc:sldChg chg="addSp delSp modSp mod">
        <pc:chgData name="Bryan Willian Hernández Artiaga" userId="910f44dbbc906937" providerId="LiveId" clId="{D5A3A46F-E2E2-410C-81C0-8AA13E80C4D8}" dt="2025-04-07T16:58:24.911" v="23" actId="255"/>
        <pc:sldMkLst>
          <pc:docMk/>
          <pc:sldMk cId="0" sldId="256"/>
        </pc:sldMkLst>
        <pc:spChg chg="add mod">
          <ac:chgData name="Bryan Willian Hernández Artiaga" userId="910f44dbbc906937" providerId="LiveId" clId="{D5A3A46F-E2E2-410C-81C0-8AA13E80C4D8}" dt="2025-04-07T16:58:24.911" v="23" actId="255"/>
          <ac:spMkLst>
            <pc:docMk/>
            <pc:sldMk cId="0" sldId="256"/>
            <ac:spMk id="11" creationId="{578CF43B-7372-B68A-33A2-93602A460177}"/>
          </ac:spMkLst>
        </pc:spChg>
        <pc:graphicFrameChg chg="add del mod modGraphic">
          <ac:chgData name="Bryan Willian Hernández Artiaga" userId="910f44dbbc906937" providerId="LiveId" clId="{D5A3A46F-E2E2-410C-81C0-8AA13E80C4D8}" dt="2025-04-07T16:45:05.246" v="6" actId="3680"/>
          <ac:graphicFrameMkLst>
            <pc:docMk/>
            <pc:sldMk cId="0" sldId="256"/>
            <ac:graphicFrameMk id="10" creationId="{288C90FD-DD10-3AB9-CD8D-A48B47A18778}"/>
          </ac:graphicFrameMkLst>
        </pc:graphicFrameChg>
        <pc:picChg chg="mod">
          <ac:chgData name="Bryan Willian Hernández Artiaga" userId="910f44dbbc906937" providerId="LiveId" clId="{D5A3A46F-E2E2-410C-81C0-8AA13E80C4D8}" dt="2025-04-07T16:45:55.566" v="15" actId="1076"/>
          <ac:picMkLst>
            <pc:docMk/>
            <pc:sldMk cId="0" sldId="256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257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INTEGRANTES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070" y="829211"/>
            <a:ext cx="8086764" cy="36996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6835" y="861226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</a:t>
            </a:r>
            <a:r>
              <a:rPr lang="en-US" sz="8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RYAN WILLIAN HERNANDEZ ARTIAGA: HA231511</a:t>
            </a:r>
            <a:endParaRPr lang="en-US" sz="850" dirty="0"/>
          </a:p>
        </p:txBody>
      </p:sp>
      <p:sp>
        <p:nvSpPr>
          <p:cNvPr id="6" name="Text 2"/>
          <p:cNvSpPr/>
          <p:nvPr/>
        </p:nvSpPr>
        <p:spPr>
          <a:xfrm>
            <a:off x="396835" y="89212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ERIKA FERNANDA GUARDADO:GA220455</a:t>
            </a:r>
            <a:endParaRPr lang="en-US" sz="850" dirty="0"/>
          </a:p>
        </p:txBody>
      </p:sp>
      <p:sp>
        <p:nvSpPr>
          <p:cNvPr id="7" name="Text 3"/>
          <p:cNvSpPr/>
          <p:nvPr/>
        </p:nvSpPr>
        <p:spPr>
          <a:xfrm>
            <a:off x="396835" y="923020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Gustavo Enrique Martínez Hernández:MH180755</a:t>
            </a:r>
            <a:endParaRPr lang="en-US" sz="850" dirty="0"/>
          </a:p>
        </p:txBody>
      </p:sp>
      <p:sp>
        <p:nvSpPr>
          <p:cNvPr id="8" name="Text 4"/>
          <p:cNvSpPr/>
          <p:nvPr/>
        </p:nvSpPr>
        <p:spPr>
          <a:xfrm>
            <a:off x="396835" y="95391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highlight>
                  <a:srgbClr val="F3F3F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David Isaac Segura Sánchez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396835" y="98481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39393C"/>
                </a:solidFill>
                <a:highlight>
                  <a:srgbClr val="F3F3F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WILLIAN BONILLA PEREZ</a:t>
            </a:r>
            <a:endParaRPr lang="en-US" sz="8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78CF43B-7372-B68A-33A2-93602A460177}"/>
              </a:ext>
            </a:extLst>
          </p:cNvPr>
          <p:cNvSpPr txBox="1"/>
          <p:nvPr/>
        </p:nvSpPr>
        <p:spPr>
          <a:xfrm>
            <a:off x="2624667" y="4685821"/>
            <a:ext cx="8229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s-MX" sz="2800" dirty="0">
                <a:effectLst/>
              </a:rPr>
              <a:t>BRYAN WILLIAN HERNANDEZ ARTIAGA: HA231511</a:t>
            </a:r>
          </a:p>
          <a:p>
            <a:pPr algn="ctr">
              <a:buNone/>
            </a:pPr>
            <a:r>
              <a:rPr lang="es-MX" sz="2800" dirty="0">
                <a:effectLst/>
              </a:rPr>
              <a:t>ERIKA FERNANDA GUARDADO:GA220455</a:t>
            </a:r>
          </a:p>
          <a:p>
            <a:pPr algn="ctr">
              <a:buNone/>
            </a:pPr>
            <a:r>
              <a:rPr lang="es-MX" sz="2800" dirty="0">
                <a:effectLst/>
              </a:rPr>
              <a:t>Gustavo Enrique Martínez Hernández:MH180755</a:t>
            </a:r>
          </a:p>
          <a:p>
            <a:pPr algn="ctr">
              <a:buNone/>
            </a:pPr>
            <a:r>
              <a:rPr lang="es-MX" sz="2800" dirty="0">
                <a:effectLst/>
              </a:rPr>
              <a:t>David Isaac Segura Sánchez: </a:t>
            </a:r>
            <a:r>
              <a:rPr lang="en-US" sz="2800" dirty="0"/>
              <a:t>SS231442</a:t>
            </a:r>
            <a:endParaRPr lang="es-MX" sz="2800" dirty="0"/>
          </a:p>
          <a:p>
            <a:pPr algn="ctr"/>
            <a:r>
              <a:rPr lang="es-MX" sz="2800" dirty="0">
                <a:effectLst/>
              </a:rPr>
              <a:t>WILLIAN BONILLA PEREZ</a:t>
            </a:r>
          </a:p>
          <a:p>
            <a:endParaRPr lang="es-SV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Introducción al Paradigma Event-Driven en PHP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Esta presentación explora el paradigma Event-Driven en PHP, un enfoque moderno para aplicaciones web. Descubriremos su importancia y cómo implementarlo. Los objetivos son entender el paradigma y su aplicación en PHP.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616"/>
            <a:ext cx="9549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¿Qué es el Paradigma Event-Driven?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40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paradigma Event-Driven se basa en la programación basada en eventos. Piensa en una fiesta: cada acción es un evento. Este paradigma es clave en aplicaciones web modernas. Un ejemplo simple: el clic de un botón.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790950"/>
            <a:ext cx="6423065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3790950"/>
            <a:ext cx="6423065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6143"/>
            <a:ext cx="107753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Principios Fundamentales del Paradigma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Los pilares del Event-Driven son los emisores, los receptores (listeners) y la gestión de eventos. Los emisores generan eventos, los listeners reaccionan, y la gestión organiza todo. Esto se aplica a las solicitudes en servidores web.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Emisores de eventos: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Generan las señales.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823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Receptores de eventos: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Escuchan y actúan.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72067" y="4823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 de eventos: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Coordina la comunicación.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9470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Estado Actual de PHP y su Evolución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Originalmente, PHP usaba un modelo síncrono. Este modelo tiene limitaciones en aplicaciones de alta concurrencia. Actualmente, se está adoptando un modelo event-driven para superar estas limitaciones. PHP está evolucionando hacia un modelo más reactivo y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9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Herramientas y Librerías para Event-Driven PHP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663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Existen varias herramientas y librerías para facilitar la implementación del paradigma Event-Driven. Algunas de las más destacadas son ReactPHP, Swoole y Amp. Cada herramienta tiene su propio enfoque y ventajas.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233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ReactPHP: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Permite construir aplicaciones reactivas.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655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Swoole: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Ofrece alto rendimiento y concurrencia.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077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Amp: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aplicaciones asíncronas y no bloqueantes.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70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Ejemplo Práctico: Un Servidor Web Básico con ReactPHP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3537"/>
            <a:ext cx="7556421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Aquí hay un fragmento de código básico de un servidor web con ReactPHP. Se crea el bucle de eventos, se definen listeners para las solicitudes HTTP y se envían las respuestas HTTP. // Crear el bucle de eventos $loop = React\EventLoop\Factory::create(); // Definir un listener para solicitudes HTTP $server = new React\Http\Server($loop, function (Psr\Http\Message\ServerRequestInterface $request) { return new React\Http\Response( 200, ['Content-Type' =&gt; 'text/plain'], "¡Hola mundo!" ); }); // Escuchar en un puerto $socket = new React\Socket\Server(1337, $loop); $server-&gt;listen($socket); // Ejecutar el bucle de eventos $loop-&gt;run();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¿Por qué Event-Driven? Los Beneficios Clave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Adoptar el paradigma Event-Driven ofrece varias ventajas. Mayor concurrencia, mejor rendimiento, escalabilidad y eficiencia en el uso de recursos. El rendimiento es notablemente superior al modelo síncrono. Mayor concurrencia. Mejor rendimiento. Escalabilidad. Mayor eficiencia.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Conclusión: El Futuro de PHP es Event-Driven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 paradigma Event-Driven es una tendencia creciente en el desarrollo web. Les animamos a explorar y experimentar con las herramientas presentadas. ¿Preguntas? PHP se dirige hacia un futuro event-driven. Explora las herramientas y descubre su potencial.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599</Words>
  <Application>Microsoft Office PowerPoint</Application>
  <PresentationFormat>Personalizado</PresentationFormat>
  <Paragraphs>42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Open Sans</vt:lpstr>
      <vt:lpstr>Playfair Display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Bryan Willian Hernández Artiaga</cp:lastModifiedBy>
  <cp:revision>2</cp:revision>
  <dcterms:created xsi:type="dcterms:W3CDTF">2025-04-07T16:40:06Z</dcterms:created>
  <dcterms:modified xsi:type="dcterms:W3CDTF">2025-04-07T16:58:32Z</dcterms:modified>
</cp:coreProperties>
</file>